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75" r:id="rId4"/>
    <p:sldId id="258" r:id="rId5"/>
    <p:sldId id="270" r:id="rId6"/>
    <p:sldId id="271" r:id="rId7"/>
    <p:sldId id="27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>
      <p:cViewPr>
        <p:scale>
          <a:sx n="69" d="100"/>
          <a:sy n="69" d="100"/>
        </p:scale>
        <p:origin x="-117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E1C8E-9A56-47C0-B03D-E88AA556FBC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861FD1-E189-414C-9B4A-1869059A5F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861FD1-E189-414C-9B4A-1869059A5F0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5F12A79E-1489-4DB2-9188-8D824CB73972}" type="slidenum">
              <a:rPr lang="en-US" sz="1200" kern="1200">
                <a:solidFill>
                  <a:prstClr val="black"/>
                </a:solidFill>
                <a:latin typeface="Calibri"/>
                <a:ea typeface="+mn-ea"/>
                <a:cs typeface="+mn-cs"/>
              </a:rPr>
              <a:pPr algn="r" rtl="0"/>
              <a:t>5</a:t>
            </a:fld>
            <a:endParaRPr lang="en-US" sz="12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0A3C2-C4A2-41DD-86C6-57DBABB9624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emf"/><Relationship Id="rId5" Type="http://schemas.openxmlformats.org/officeDocument/2006/relationships/image" Target="../media/image7.emf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 userDrawn="1"/>
        </p:nvSpPr>
        <p:spPr bwMode="gray">
          <a:xfrm>
            <a:off x="0" y="2971800"/>
            <a:ext cx="9144000" cy="3886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46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 userDrawn="1"/>
        </p:nvSpPr>
        <p:spPr bwMode="gray">
          <a:xfrm>
            <a:off x="0" y="0"/>
            <a:ext cx="9144000" cy="29718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alpha val="0"/>
                </a:schemeClr>
              </a:gs>
              <a:gs pos="100000">
                <a:schemeClr val="accent1">
                  <a:alpha val="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 userDrawn="1"/>
        </p:nvGrpSpPr>
        <p:grpSpPr bwMode="gray">
          <a:xfrm>
            <a:off x="0" y="0"/>
            <a:ext cx="9156700" cy="6858000"/>
            <a:chOff x="-12700" y="0"/>
            <a:chExt cx="9156700" cy="6858000"/>
          </a:xfrm>
        </p:grpSpPr>
        <p:pic>
          <p:nvPicPr>
            <p:cNvPr id="11" name="Picture 736" descr="PAT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-12700" y="0"/>
              <a:ext cx="9156700" cy="2565400"/>
            </a:xfrm>
            <a:prstGeom prst="rect">
              <a:avLst/>
            </a:prstGeom>
            <a:noFill/>
          </p:spPr>
        </p:pic>
        <p:grpSp>
          <p:nvGrpSpPr>
            <p:cNvPr id="12" name="Group 2060"/>
            <p:cNvGrpSpPr>
              <a:grpSpLocks/>
            </p:cNvGrpSpPr>
            <p:nvPr userDrawn="1"/>
          </p:nvGrpSpPr>
          <p:grpSpPr bwMode="gray">
            <a:xfrm>
              <a:off x="-11113" y="2571750"/>
              <a:ext cx="9155113" cy="4286250"/>
              <a:chOff x="-7" y="1620"/>
              <a:chExt cx="5767" cy="2700"/>
            </a:xfrm>
          </p:grpSpPr>
          <p:pic>
            <p:nvPicPr>
              <p:cNvPr id="13" name="Picture 739" descr="PAT"/>
              <p:cNvPicPr>
                <a:picLocks noChangeAspect="1" noChangeArrowheads="1"/>
              </p:cNvPicPr>
              <p:nvPr userDrawn="1"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-7" y="1620"/>
                <a:ext cx="5767" cy="1682"/>
              </a:xfrm>
              <a:prstGeom prst="rect">
                <a:avLst/>
              </a:prstGeom>
              <a:noFill/>
            </p:spPr>
          </p:pic>
          <p:pic>
            <p:nvPicPr>
              <p:cNvPr id="14" name="Picture 740" descr="PAT"/>
              <p:cNvPicPr>
                <a:picLocks noChangeAspect="1" noChangeArrowheads="1"/>
              </p:cNvPicPr>
              <p:nvPr userDrawn="1"/>
            </p:nvPicPr>
            <p:blipFill>
              <a:blip r:embed="rId2" cstate="print"/>
              <a:srcRect b="38109"/>
              <a:stretch>
                <a:fillRect/>
              </a:stretch>
            </p:blipFill>
            <p:spPr bwMode="gray">
              <a:xfrm>
                <a:off x="-7" y="3279"/>
                <a:ext cx="5767" cy="104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black">
          <a:xfrm>
            <a:off x="762000" y="6492875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black">
          <a:xfrm>
            <a:off x="4267200" y="6492875"/>
            <a:ext cx="4419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black">
          <a:xfrm>
            <a:off x="304800" y="647700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 bwMode="black">
          <a:xfrm>
            <a:off x="762000" y="5791200"/>
            <a:ext cx="7441303" cy="457200"/>
          </a:xfrm>
        </p:spPr>
        <p:txBody>
          <a:bodyPr lIns="100584" tIns="4572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 bwMode="black">
          <a:xfrm>
            <a:off x="381000" y="4738914"/>
            <a:ext cx="8305799" cy="1052286"/>
          </a:xfrm>
        </p:spPr>
        <p:txBody>
          <a:bodyPr/>
          <a:lstStyle>
            <a:lvl1pPr marR="9144" algn="ctr">
              <a:defRPr sz="4400" b="1" cap="none" spc="0" baseline="0">
                <a:ln>
                  <a:noFill/>
                </a:ln>
                <a:solidFill>
                  <a:schemeClr val="tx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 dirty="0"/>
          </a:p>
        </p:txBody>
      </p:sp>
      <p:grpSp>
        <p:nvGrpSpPr>
          <p:cNvPr id="15" name="Group 14"/>
          <p:cNvGrpSpPr/>
          <p:nvPr userDrawn="1"/>
        </p:nvGrpSpPr>
        <p:grpSpPr bwMode="invGray">
          <a:xfrm>
            <a:off x="2474912" y="603250"/>
            <a:ext cx="4154488" cy="4121150"/>
            <a:chOff x="2508250" y="558800"/>
            <a:chExt cx="4154488" cy="4121150"/>
          </a:xfrm>
        </p:grpSpPr>
        <p:sp>
          <p:nvSpPr>
            <p:cNvPr id="16" name="Oval 25" descr="weddign_011"/>
            <p:cNvSpPr>
              <a:spLocks noChangeArrowheads="1"/>
            </p:cNvSpPr>
            <p:nvPr/>
          </p:nvSpPr>
          <p:spPr bwMode="invGray">
            <a:xfrm rot="900000">
              <a:off x="3298825" y="1371600"/>
              <a:ext cx="2520950" cy="2520950"/>
            </a:xfrm>
            <a:prstGeom prst="ellipse">
              <a:avLst/>
            </a:prstGeom>
            <a:blipFill dpi="0" rotWithShape="1">
              <a:blip r:embed="rId3" cstate="print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8" name="Picture 709" descr="star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invGray">
            <a:xfrm>
              <a:off x="3278188" y="939800"/>
              <a:ext cx="447675" cy="457200"/>
            </a:xfrm>
            <a:prstGeom prst="rect">
              <a:avLst/>
            </a:prstGeom>
            <a:noFill/>
          </p:spPr>
        </p:pic>
        <p:grpSp>
          <p:nvGrpSpPr>
            <p:cNvPr id="19" name="Group 1964"/>
            <p:cNvGrpSpPr>
              <a:grpSpLocks/>
            </p:cNvGrpSpPr>
            <p:nvPr/>
          </p:nvGrpSpPr>
          <p:grpSpPr bwMode="invGray">
            <a:xfrm>
              <a:off x="2697163" y="746125"/>
              <a:ext cx="3746497" cy="3768727"/>
              <a:chOff x="1681" y="523"/>
              <a:chExt cx="2384" cy="2374"/>
            </a:xfrm>
          </p:grpSpPr>
          <p:sp>
            <p:nvSpPr>
              <p:cNvPr id="25" name="Oval 703"/>
              <p:cNvSpPr>
                <a:spLocks noChangeArrowheads="1"/>
              </p:cNvSpPr>
              <p:nvPr userDrawn="1"/>
            </p:nvSpPr>
            <p:spPr bwMode="invGray">
              <a:xfrm>
                <a:off x="2869" y="52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Oval 704"/>
              <p:cNvSpPr>
                <a:spLocks noChangeArrowheads="1"/>
              </p:cNvSpPr>
              <p:nvPr userDrawn="1"/>
            </p:nvSpPr>
            <p:spPr bwMode="invGray">
              <a:xfrm>
                <a:off x="4009" y="162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Oval 705"/>
              <p:cNvSpPr>
                <a:spLocks noChangeArrowheads="1"/>
              </p:cNvSpPr>
              <p:nvPr userDrawn="1"/>
            </p:nvSpPr>
            <p:spPr bwMode="invGray">
              <a:xfrm>
                <a:off x="3211" y="57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Oval 706"/>
              <p:cNvSpPr>
                <a:spLocks noChangeArrowheads="1"/>
              </p:cNvSpPr>
              <p:nvPr userDrawn="1"/>
            </p:nvSpPr>
            <p:spPr bwMode="invGray">
              <a:xfrm>
                <a:off x="3505" y="72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Oval 707"/>
              <p:cNvSpPr>
                <a:spLocks noChangeArrowheads="1"/>
              </p:cNvSpPr>
              <p:nvPr userDrawn="1"/>
            </p:nvSpPr>
            <p:spPr bwMode="invGray">
              <a:xfrm>
                <a:off x="3757" y="9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Oval 708"/>
              <p:cNvSpPr>
                <a:spLocks noChangeArrowheads="1"/>
              </p:cNvSpPr>
              <p:nvPr userDrawn="1"/>
            </p:nvSpPr>
            <p:spPr bwMode="invGray">
              <a:xfrm>
                <a:off x="3926" y="128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719"/>
              <p:cNvSpPr>
                <a:spLocks noChangeArrowheads="1"/>
              </p:cNvSpPr>
              <p:nvPr userDrawn="1"/>
            </p:nvSpPr>
            <p:spPr bwMode="invGray">
              <a:xfrm>
                <a:off x="3956" y="200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720"/>
              <p:cNvSpPr>
                <a:spLocks noChangeArrowheads="1"/>
              </p:cNvSpPr>
              <p:nvPr userDrawn="1"/>
            </p:nvSpPr>
            <p:spPr bwMode="invGray">
              <a:xfrm>
                <a:off x="3819" y="230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Oval 721"/>
              <p:cNvSpPr>
                <a:spLocks noChangeArrowheads="1"/>
              </p:cNvSpPr>
              <p:nvPr userDrawn="1"/>
            </p:nvSpPr>
            <p:spPr bwMode="invGray">
              <a:xfrm>
                <a:off x="3610" y="2545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Oval 722"/>
              <p:cNvSpPr>
                <a:spLocks noChangeArrowheads="1"/>
              </p:cNvSpPr>
              <p:nvPr userDrawn="1"/>
            </p:nvSpPr>
            <p:spPr bwMode="invGray">
              <a:xfrm>
                <a:off x="3248" y="276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Oval 723"/>
              <p:cNvSpPr>
                <a:spLocks noChangeArrowheads="1"/>
              </p:cNvSpPr>
              <p:nvPr userDrawn="1"/>
            </p:nvSpPr>
            <p:spPr bwMode="invGray">
              <a:xfrm>
                <a:off x="2869" y="284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Oval 724"/>
              <p:cNvSpPr>
                <a:spLocks noChangeArrowheads="1"/>
              </p:cNvSpPr>
              <p:nvPr userDrawn="1"/>
            </p:nvSpPr>
            <p:spPr bwMode="invGray">
              <a:xfrm>
                <a:off x="2503" y="57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Oval 725"/>
              <p:cNvSpPr>
                <a:spLocks noChangeArrowheads="1"/>
              </p:cNvSpPr>
              <p:nvPr userDrawn="1"/>
            </p:nvSpPr>
            <p:spPr bwMode="invGray">
              <a:xfrm>
                <a:off x="2443" y="27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Oval 726"/>
              <p:cNvSpPr>
                <a:spLocks noChangeArrowheads="1"/>
              </p:cNvSpPr>
              <p:nvPr userDrawn="1"/>
            </p:nvSpPr>
            <p:spPr bwMode="invGray">
              <a:xfrm>
                <a:off x="2169" y="736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Oval 727"/>
              <p:cNvSpPr>
                <a:spLocks noChangeArrowheads="1"/>
              </p:cNvSpPr>
              <p:nvPr userDrawn="1"/>
            </p:nvSpPr>
            <p:spPr bwMode="invGray">
              <a:xfrm>
                <a:off x="2128" y="258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Oval 728"/>
              <p:cNvSpPr>
                <a:spLocks noChangeArrowheads="1"/>
              </p:cNvSpPr>
              <p:nvPr userDrawn="1"/>
            </p:nvSpPr>
            <p:spPr bwMode="invGray">
              <a:xfrm>
                <a:off x="1925" y="97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Oval 729"/>
              <p:cNvSpPr>
                <a:spLocks noChangeArrowheads="1"/>
              </p:cNvSpPr>
              <p:nvPr userDrawn="1"/>
            </p:nvSpPr>
            <p:spPr bwMode="invGray">
              <a:xfrm>
                <a:off x="1681" y="1634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" name="Oval 730"/>
              <p:cNvSpPr>
                <a:spLocks noChangeArrowheads="1"/>
              </p:cNvSpPr>
              <p:nvPr userDrawn="1"/>
            </p:nvSpPr>
            <p:spPr bwMode="invGray">
              <a:xfrm>
                <a:off x="1760" y="12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Oval 731"/>
              <p:cNvSpPr>
                <a:spLocks noChangeArrowheads="1"/>
              </p:cNvSpPr>
              <p:nvPr userDrawn="1"/>
            </p:nvSpPr>
            <p:spPr bwMode="invGray">
              <a:xfrm>
                <a:off x="1901" y="234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Oval 732"/>
              <p:cNvSpPr>
                <a:spLocks noChangeArrowheads="1"/>
              </p:cNvSpPr>
              <p:nvPr userDrawn="1"/>
            </p:nvSpPr>
            <p:spPr bwMode="invGray">
              <a:xfrm>
                <a:off x="1751" y="203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20" name="Picture 2034" descr="star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invGray">
            <a:xfrm>
              <a:off x="6215063" y="2355850"/>
              <a:ext cx="447675" cy="457200"/>
            </a:xfrm>
            <a:prstGeom prst="rect">
              <a:avLst/>
            </a:prstGeom>
            <a:noFill/>
          </p:spPr>
        </p:pic>
        <p:pic>
          <p:nvPicPr>
            <p:cNvPr id="21" name="Picture 2035" descr="star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invGray">
            <a:xfrm>
              <a:off x="2870200" y="3495675"/>
              <a:ext cx="447675" cy="457200"/>
            </a:xfrm>
            <a:prstGeom prst="rect">
              <a:avLst/>
            </a:prstGeom>
            <a:noFill/>
          </p:spPr>
        </p:pic>
        <p:pic>
          <p:nvPicPr>
            <p:cNvPr id="22" name="Picture 2058" descr="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invGray">
            <a:xfrm>
              <a:off x="2508250" y="558800"/>
              <a:ext cx="4121150" cy="4121150"/>
            </a:xfrm>
            <a:prstGeom prst="rect">
              <a:avLst/>
            </a:prstGeom>
            <a:noFill/>
          </p:spPr>
        </p:pic>
        <p:pic>
          <p:nvPicPr>
            <p:cNvPr id="23" name="Picture 2059" descr="Picture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invGray">
            <a:xfrm>
              <a:off x="3117850" y="1174750"/>
              <a:ext cx="2892425" cy="289242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133600" y="6416675"/>
            <a:ext cx="2133600" cy="365125"/>
          </a:xfrm>
        </p:spPr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67200" y="6416675"/>
            <a:ext cx="4419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2514" y="3886200"/>
            <a:ext cx="7772400" cy="533400"/>
          </a:xfrm>
        </p:spPr>
        <p:txBody>
          <a:bodyPr lIns="82296" tIns="45720" bIns="0" anchor="t">
            <a:normAutofit/>
          </a:bodyPr>
          <a:lstStyle>
            <a:lvl1pPr marL="54864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 bwMode="invGray">
          <a:xfrm>
            <a:off x="609600" y="2286000"/>
            <a:ext cx="7872931" cy="1600200"/>
          </a:xfrm>
        </p:spPr>
        <p:txBody>
          <a:bodyPr/>
          <a:lstStyle>
            <a:lvl1pPr algn="ctr">
              <a:defRPr sz="4800" b="1" cap="none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ransition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67640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19200"/>
            <a:ext cx="8229600" cy="48315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6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 bwMode="gray">
          <a:xfrm>
            <a:off x="0" y="1143000"/>
            <a:ext cx="9144000" cy="28956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46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/>
          <p:cNvGrpSpPr/>
          <p:nvPr/>
        </p:nvGrpSpPr>
        <p:grpSpPr bwMode="ltGray">
          <a:xfrm>
            <a:off x="0" y="76200"/>
            <a:ext cx="9156700" cy="6858000"/>
            <a:chOff x="-12700" y="0"/>
            <a:chExt cx="9156700" cy="6858000"/>
          </a:xfrm>
        </p:grpSpPr>
        <p:pic>
          <p:nvPicPr>
            <p:cNvPr id="47" name="Picture 736" descr="PAT"/>
            <p:cNvPicPr>
              <a:picLocks noChangeAspect="1" noChangeArrowheads="1"/>
            </p:cNvPicPr>
            <p:nvPr userDrawn="1"/>
          </p:nvPicPr>
          <p:blipFill>
            <a:blip r:embed="rId13" cstate="print"/>
            <a:srcRect/>
            <a:stretch>
              <a:fillRect/>
            </a:stretch>
          </p:blipFill>
          <p:spPr bwMode="ltGray">
            <a:xfrm>
              <a:off x="-12700" y="0"/>
              <a:ext cx="9156700" cy="2565400"/>
            </a:xfrm>
            <a:prstGeom prst="rect">
              <a:avLst/>
            </a:prstGeom>
            <a:noFill/>
          </p:spPr>
        </p:pic>
        <p:grpSp>
          <p:nvGrpSpPr>
            <p:cNvPr id="48" name="Group 2060"/>
            <p:cNvGrpSpPr>
              <a:grpSpLocks/>
            </p:cNvGrpSpPr>
            <p:nvPr userDrawn="1"/>
          </p:nvGrpSpPr>
          <p:grpSpPr bwMode="ltGray">
            <a:xfrm>
              <a:off x="-11113" y="2571750"/>
              <a:ext cx="9155113" cy="4286250"/>
              <a:chOff x="-7" y="1620"/>
              <a:chExt cx="5767" cy="2700"/>
            </a:xfrm>
          </p:grpSpPr>
          <p:pic>
            <p:nvPicPr>
              <p:cNvPr id="49" name="Picture 739" descr="PAT"/>
              <p:cNvPicPr>
                <a:picLocks noChangeAspect="1" noChangeArrowheads="1"/>
              </p:cNvPicPr>
              <p:nvPr userDrawn="1"/>
            </p:nvPicPr>
            <p:blipFill>
              <a:blip r:embed="rId13" cstate="print"/>
              <a:srcRect/>
              <a:stretch>
                <a:fillRect/>
              </a:stretch>
            </p:blipFill>
            <p:spPr bwMode="ltGray">
              <a:xfrm>
                <a:off x="-7" y="1620"/>
                <a:ext cx="5767" cy="1682"/>
              </a:xfrm>
              <a:prstGeom prst="rect">
                <a:avLst/>
              </a:prstGeom>
              <a:noFill/>
            </p:spPr>
          </p:pic>
          <p:pic>
            <p:nvPicPr>
              <p:cNvPr id="50" name="Picture 740" descr="PAT"/>
              <p:cNvPicPr>
                <a:picLocks noChangeAspect="1" noChangeArrowheads="1"/>
              </p:cNvPicPr>
              <p:nvPr userDrawn="1"/>
            </p:nvPicPr>
            <p:blipFill>
              <a:blip r:embed="rId13" cstate="print"/>
              <a:srcRect b="38109"/>
              <a:stretch>
                <a:fillRect/>
              </a:stretch>
            </p:blipFill>
            <p:spPr bwMode="ltGray">
              <a:xfrm>
                <a:off x="-7" y="3279"/>
                <a:ext cx="5767" cy="104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51" name="Rectangle 50"/>
          <p:cNvSpPr/>
          <p:nvPr/>
        </p:nvSpPr>
        <p:spPr bwMode="ltGray">
          <a:xfrm>
            <a:off x="0" y="0"/>
            <a:ext cx="9144000" cy="1143000"/>
          </a:xfrm>
          <a:prstGeom prst="rect">
            <a:avLst/>
          </a:prstGeom>
          <a:gradFill flip="none" rotWithShape="1">
            <a:gsLst>
              <a:gs pos="12000">
                <a:schemeClr val="accent1">
                  <a:lumMod val="75000"/>
                  <a:alpha val="24000"/>
                </a:schemeClr>
              </a:gs>
              <a:gs pos="100000">
                <a:schemeClr val="accent1">
                  <a:alpha val="6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21336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rgbClr val="FFFFFF"/>
                </a:solidFill>
              </a:defRPr>
            </a:lvl1pPr>
            <a:extLst/>
          </a:lstStyle>
          <a:p>
            <a:fld id="{DD0BEBBC-09EC-4E76-ABA0-8494DCDFFE4B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267200" y="6416675"/>
            <a:ext cx="441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rgbClr val="FFFFFF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04800" y="6400800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DF1D40C6-1F3A-4521-8732-7BF9741B85D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4300" y="381000"/>
            <a:ext cx="1273175" cy="1296988"/>
            <a:chOff x="114300" y="476250"/>
            <a:chExt cx="1273175" cy="1296988"/>
          </a:xfrm>
        </p:grpSpPr>
        <p:pic>
          <p:nvPicPr>
            <p:cNvPr id="12" name="Picture 232" descr="Picture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gray">
            <a:xfrm>
              <a:off x="114300" y="490538"/>
              <a:ext cx="1273175" cy="1282700"/>
            </a:xfrm>
            <a:prstGeom prst="rect">
              <a:avLst/>
            </a:prstGeom>
            <a:noFill/>
          </p:spPr>
        </p:pic>
        <p:sp>
          <p:nvSpPr>
            <p:cNvPr id="15" name="Oval 233" descr="weddign_011"/>
            <p:cNvSpPr>
              <a:spLocks noChangeArrowheads="1"/>
            </p:cNvSpPr>
            <p:nvPr/>
          </p:nvSpPr>
          <p:spPr bwMode="gray">
            <a:xfrm rot="900000">
              <a:off x="347663" y="728663"/>
              <a:ext cx="790575" cy="790575"/>
            </a:xfrm>
            <a:prstGeom prst="ellipse">
              <a:avLst/>
            </a:prstGeom>
            <a:blipFill dpi="0" rotWithShape="1">
              <a:blip r:embed="rId15" cstate="print"/>
              <a:srcRect/>
              <a:stretch>
                <a:fillRect/>
              </a:stretch>
            </a:blipFill>
            <a:ln w="9525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6" name="Picture 234" descr="Picture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gray">
            <a:xfrm>
              <a:off x="288925" y="665163"/>
              <a:ext cx="911225" cy="911225"/>
            </a:xfrm>
            <a:prstGeom prst="rect">
              <a:avLst/>
            </a:prstGeom>
            <a:noFill/>
          </p:spPr>
        </p:pic>
        <p:grpSp>
          <p:nvGrpSpPr>
            <p:cNvPr id="17" name="Group 264"/>
            <p:cNvGrpSpPr>
              <a:grpSpLocks/>
            </p:cNvGrpSpPr>
            <p:nvPr/>
          </p:nvGrpSpPr>
          <p:grpSpPr bwMode="auto">
            <a:xfrm>
              <a:off x="166677" y="544512"/>
              <a:ext cx="1162032" cy="1171571"/>
              <a:chOff x="1681" y="523"/>
              <a:chExt cx="2384" cy="2374"/>
            </a:xfrm>
          </p:grpSpPr>
          <p:sp>
            <p:nvSpPr>
              <p:cNvPr id="20" name="Oval 265"/>
              <p:cNvSpPr>
                <a:spLocks noChangeArrowheads="1"/>
              </p:cNvSpPr>
              <p:nvPr userDrawn="1"/>
            </p:nvSpPr>
            <p:spPr bwMode="gray">
              <a:xfrm>
                <a:off x="2869" y="52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Oval 266"/>
              <p:cNvSpPr>
                <a:spLocks noChangeArrowheads="1"/>
              </p:cNvSpPr>
              <p:nvPr userDrawn="1"/>
            </p:nvSpPr>
            <p:spPr bwMode="gray">
              <a:xfrm>
                <a:off x="4009" y="162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Oval 267"/>
              <p:cNvSpPr>
                <a:spLocks noChangeArrowheads="1"/>
              </p:cNvSpPr>
              <p:nvPr userDrawn="1"/>
            </p:nvSpPr>
            <p:spPr bwMode="gray">
              <a:xfrm>
                <a:off x="3211" y="57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Oval 268"/>
              <p:cNvSpPr>
                <a:spLocks noChangeArrowheads="1"/>
              </p:cNvSpPr>
              <p:nvPr userDrawn="1"/>
            </p:nvSpPr>
            <p:spPr bwMode="gray">
              <a:xfrm>
                <a:off x="3505" y="72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Oval 269"/>
              <p:cNvSpPr>
                <a:spLocks noChangeArrowheads="1"/>
              </p:cNvSpPr>
              <p:nvPr userDrawn="1"/>
            </p:nvSpPr>
            <p:spPr bwMode="gray">
              <a:xfrm>
                <a:off x="3757" y="9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Oval 270"/>
              <p:cNvSpPr>
                <a:spLocks noChangeArrowheads="1"/>
              </p:cNvSpPr>
              <p:nvPr userDrawn="1"/>
            </p:nvSpPr>
            <p:spPr bwMode="gray">
              <a:xfrm>
                <a:off x="3926" y="128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Oval 271"/>
              <p:cNvSpPr>
                <a:spLocks noChangeArrowheads="1"/>
              </p:cNvSpPr>
              <p:nvPr userDrawn="1"/>
            </p:nvSpPr>
            <p:spPr bwMode="gray">
              <a:xfrm>
                <a:off x="3956" y="200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Oval 272"/>
              <p:cNvSpPr>
                <a:spLocks noChangeArrowheads="1"/>
              </p:cNvSpPr>
              <p:nvPr userDrawn="1"/>
            </p:nvSpPr>
            <p:spPr bwMode="gray">
              <a:xfrm>
                <a:off x="3819" y="230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Oval 273"/>
              <p:cNvSpPr>
                <a:spLocks noChangeArrowheads="1"/>
              </p:cNvSpPr>
              <p:nvPr userDrawn="1"/>
            </p:nvSpPr>
            <p:spPr bwMode="gray">
              <a:xfrm>
                <a:off x="3610" y="2545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Oval 274"/>
              <p:cNvSpPr>
                <a:spLocks noChangeArrowheads="1"/>
              </p:cNvSpPr>
              <p:nvPr userDrawn="1"/>
            </p:nvSpPr>
            <p:spPr bwMode="gray">
              <a:xfrm>
                <a:off x="3248" y="276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Oval 275"/>
              <p:cNvSpPr>
                <a:spLocks noChangeArrowheads="1"/>
              </p:cNvSpPr>
              <p:nvPr userDrawn="1"/>
            </p:nvSpPr>
            <p:spPr bwMode="gray">
              <a:xfrm>
                <a:off x="2869" y="284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Oval 276"/>
              <p:cNvSpPr>
                <a:spLocks noChangeArrowheads="1"/>
              </p:cNvSpPr>
              <p:nvPr userDrawn="1"/>
            </p:nvSpPr>
            <p:spPr bwMode="gray">
              <a:xfrm>
                <a:off x="2503" y="57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Oval 277"/>
              <p:cNvSpPr>
                <a:spLocks noChangeArrowheads="1"/>
              </p:cNvSpPr>
              <p:nvPr userDrawn="1"/>
            </p:nvSpPr>
            <p:spPr bwMode="gray">
              <a:xfrm>
                <a:off x="2443" y="27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Oval 278"/>
              <p:cNvSpPr>
                <a:spLocks noChangeArrowheads="1"/>
              </p:cNvSpPr>
              <p:nvPr userDrawn="1"/>
            </p:nvSpPr>
            <p:spPr bwMode="gray">
              <a:xfrm>
                <a:off x="2169" y="736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Oval 279"/>
              <p:cNvSpPr>
                <a:spLocks noChangeArrowheads="1"/>
              </p:cNvSpPr>
              <p:nvPr userDrawn="1"/>
            </p:nvSpPr>
            <p:spPr bwMode="gray">
              <a:xfrm>
                <a:off x="2128" y="2588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Oval 280"/>
              <p:cNvSpPr>
                <a:spLocks noChangeArrowheads="1"/>
              </p:cNvSpPr>
              <p:nvPr userDrawn="1"/>
            </p:nvSpPr>
            <p:spPr bwMode="gray">
              <a:xfrm>
                <a:off x="1925" y="97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Oval 281"/>
              <p:cNvSpPr>
                <a:spLocks noChangeArrowheads="1"/>
              </p:cNvSpPr>
              <p:nvPr userDrawn="1"/>
            </p:nvSpPr>
            <p:spPr bwMode="gray">
              <a:xfrm>
                <a:off x="1681" y="1634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Oval 282"/>
              <p:cNvSpPr>
                <a:spLocks noChangeArrowheads="1"/>
              </p:cNvSpPr>
              <p:nvPr userDrawn="1"/>
            </p:nvSpPr>
            <p:spPr bwMode="gray">
              <a:xfrm>
                <a:off x="1760" y="1263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Oval 283"/>
              <p:cNvSpPr>
                <a:spLocks noChangeArrowheads="1"/>
              </p:cNvSpPr>
              <p:nvPr userDrawn="1"/>
            </p:nvSpPr>
            <p:spPr bwMode="gray">
              <a:xfrm>
                <a:off x="1901" y="2341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" name="Oval 284"/>
              <p:cNvSpPr>
                <a:spLocks noChangeArrowheads="1"/>
              </p:cNvSpPr>
              <p:nvPr userDrawn="1"/>
            </p:nvSpPr>
            <p:spPr bwMode="gray">
              <a:xfrm>
                <a:off x="1751" y="2039"/>
                <a:ext cx="56" cy="56"/>
              </a:xfrm>
              <a:prstGeom prst="ellipse">
                <a:avLst/>
              </a:prstGeom>
              <a:solidFill>
                <a:srgbClr val="FFFF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18" name="Picture 285" descr="star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gray">
            <a:xfrm>
              <a:off x="471488" y="889000"/>
              <a:ext cx="447675" cy="457200"/>
            </a:xfrm>
            <a:prstGeom prst="rect">
              <a:avLst/>
            </a:prstGeom>
            <a:noFill/>
          </p:spPr>
        </p:pic>
        <p:pic>
          <p:nvPicPr>
            <p:cNvPr id="19" name="Picture 286" descr="star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gray">
            <a:xfrm>
              <a:off x="204788" y="476250"/>
              <a:ext cx="447675" cy="457200"/>
            </a:xfrm>
            <a:prstGeom prst="rect">
              <a:avLst/>
            </a:prstGeom>
            <a:noFill/>
          </p:spPr>
        </p:pic>
      </p:grp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81000" y="1416840"/>
            <a:ext cx="8305800" cy="498396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 bwMode="invGray">
          <a:xfrm>
            <a:off x="914400" y="304800"/>
            <a:ext cx="7239000" cy="838200"/>
          </a:xfrm>
          <a:prstGeom prst="rect">
            <a:avLst/>
          </a:prstGeom>
          <a:noFill/>
        </p:spPr>
        <p:txBody>
          <a:bodyPr vert="horz" anchor="ctr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>
    <p:zoom/>
  </p:transition>
  <p:txStyles>
    <p:titleStyle>
      <a:lvl1pPr algn="ctr" rtl="0" eaLnBrk="1" latinLnBrk="1" hangingPunct="1">
        <a:spcBef>
          <a:spcPct val="0"/>
        </a:spcBef>
        <a:buNone/>
        <a:defRPr kumimoji="0" sz="4400" b="1" kern="1200" spc="-100" baseline="0">
          <a:solidFill>
            <a:srgbClr val="FFFFFF"/>
          </a:solidFill>
          <a:effectLst>
            <a:glow rad="63500">
              <a:schemeClr val="accent1">
                <a:lumMod val="50000"/>
                <a:alpha val="40000"/>
              </a:schemeClr>
            </a:glow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 bwMode="black">
          <a:xfrm>
            <a:off x="819473" y="5783560"/>
            <a:ext cx="7441303" cy="457200"/>
          </a:xfrm>
        </p:spPr>
        <p:txBody>
          <a:bodyPr>
            <a:noAutofit/>
          </a:bodyPr>
          <a:lstStyle/>
          <a:p>
            <a:pPr marL="381000" indent="-381000" fontAlgn="base">
              <a:lnSpc>
                <a:spcPct val="150000"/>
              </a:lnSpc>
            </a:pPr>
            <a:r>
              <a:rPr lang="en-US" altLang="ko-KR" sz="2000" b="1" dirty="0" smtClean="0">
                <a:latin typeface="HY크리스탈M" pitchFamily="18" charset="-127"/>
                <a:ea typeface="HY크리스탈M" pitchFamily="18" charset="-127"/>
              </a:rPr>
              <a:t>Pontifical Mission Societies</a:t>
            </a:r>
            <a:endParaRPr lang="en-US" altLang="ko-KR" sz="2000" b="1" dirty="0">
              <a:latin typeface="HY크리스탈M" pitchFamily="18" charset="-127"/>
              <a:ea typeface="HY크리스탈M" pitchFamily="18" charset="-127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 bwMode="black">
          <a:xfrm>
            <a:off x="514673" y="4869160"/>
            <a:ext cx="8305799" cy="990600"/>
          </a:xfrm>
        </p:spPr>
        <p:txBody>
          <a:bodyPr/>
          <a:lstStyle/>
          <a:p>
            <a:r>
              <a:rPr lang="ko-KR" altLang="en-US" sz="6000" b="0" spc="300" dirty="0" smtClean="0">
                <a:ln w="11430"/>
                <a:gradFill>
                  <a:gsLst>
                    <a:gs pos="0">
                      <a:schemeClr val="tx2"/>
                    </a:gs>
                    <a:gs pos="45000">
                      <a:schemeClr val="tx2">
                        <a:lumMod val="75000"/>
                      </a:schemeClr>
                    </a:gs>
                    <a:gs pos="7700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latin typeface="HY크리스탈M" pitchFamily="18" charset="-127"/>
                <a:ea typeface="HY크리스탈M" pitchFamily="18" charset="-127"/>
              </a:rPr>
              <a:t>교황청전교기구</a:t>
            </a:r>
            <a:endParaRPr lang="en-US" sz="6000" b="0" spc="300" dirty="0">
              <a:ln w="11430"/>
              <a:gradFill>
                <a:gsLst>
                  <a:gs pos="0">
                    <a:schemeClr val="tx2"/>
                  </a:gs>
                  <a:gs pos="45000">
                    <a:schemeClr val="tx2">
                      <a:lumMod val="75000"/>
                    </a:schemeClr>
                  </a:gs>
                  <a:gs pos="77000">
                    <a:schemeClr val="tx2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 scaled="0"/>
              </a:gradFill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8" name="그림 3" descr="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57554" y="1500174"/>
            <a:ext cx="2294566" cy="2286016"/>
          </a:xfrm>
          <a:prstGeom prst="ellipse">
            <a:avLst/>
          </a:prstGeom>
          <a:noFill/>
          <a:ln w="9525">
            <a:solidFill>
              <a:schemeClr val="tx1">
                <a:lumMod val="95000"/>
              </a:schemeClr>
            </a:solidFill>
            <a:prstDash val="sysDot"/>
            <a:miter lim="800000"/>
            <a:headEnd/>
            <a:tailEnd/>
          </a:ln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6625" name="_x116224448" descr="EMB00000954442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857620" y="1974938"/>
            <a:ext cx="1357322" cy="1382624"/>
          </a:xfrm>
          <a:prstGeom prst="ellipse">
            <a:avLst/>
          </a:prstGeom>
          <a:noFill/>
          <a:ln>
            <a:solidFill>
              <a:schemeClr val="bg2">
                <a:lumMod val="90000"/>
                <a:lumOff val="1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bliqueTopRigh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266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_x139137776" descr="EMB00000aa8482a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08520" y="1340768"/>
            <a:ext cx="6018797" cy="551723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3" name="Title 1"/>
          <p:cNvSpPr>
            <a:spLocks noGrp="1"/>
          </p:cNvSpPr>
          <p:nvPr>
            <p:ph type="title"/>
          </p:nvPr>
        </p:nvSpPr>
        <p:spPr>
          <a:xfrm>
            <a:off x="914400" y="332656"/>
            <a:ext cx="7239000" cy="838200"/>
          </a:xfrm>
        </p:spPr>
        <p:txBody>
          <a:bodyPr>
            <a:normAutofit/>
          </a:bodyPr>
          <a:lstStyle/>
          <a:p>
            <a:r>
              <a:rPr lang="ko-KR" altLang="en-US" sz="4000" b="0" dirty="0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  <a:latin typeface="HY크리스탈M" pitchFamily="18" charset="-127"/>
                <a:ea typeface="HY크리스탈M" pitchFamily="18" charset="-127"/>
              </a:rPr>
              <a:t>교황청전교기구는</a:t>
            </a:r>
            <a:endParaRPr lang="en-US" sz="4000" b="0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46" name="_x116224448" descr="EMB00000954442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57158" y="642918"/>
            <a:ext cx="785818" cy="785818"/>
          </a:xfrm>
          <a:prstGeom prst="ellipse">
            <a:avLst/>
          </a:prstGeom>
          <a:noFill/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9" name="_x20087040" descr="EMB00000aa8482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9225">
            <a:off x="5900736" y="2785932"/>
            <a:ext cx="2883404" cy="2427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5" name="TG_AutoShape 109"/>
          <p:cNvSpPr>
            <a:spLocks noChangeArrowheads="1"/>
          </p:cNvSpPr>
          <p:nvPr/>
        </p:nvSpPr>
        <p:spPr bwMode="gray">
          <a:xfrm>
            <a:off x="5676060" y="1781366"/>
            <a:ext cx="2857520" cy="10715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50000"/>
                </a:schemeClr>
              </a:gs>
              <a:gs pos="100000">
                <a:schemeClr val="accent3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9" name="TG_Text Box 113"/>
          <p:cNvSpPr txBox="1">
            <a:spLocks noChangeArrowheads="1"/>
          </p:cNvSpPr>
          <p:nvPr/>
        </p:nvSpPr>
        <p:spPr bwMode="gray">
          <a:xfrm>
            <a:off x="5461746" y="1772816"/>
            <a:ext cx="3214710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교황청 기구이며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, </a:t>
            </a:r>
          </a:p>
          <a:p>
            <a:pPr algn="ctr">
              <a:spcBef>
                <a:spcPts val="6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각 나라의 주교회의에도 </a:t>
            </a:r>
            <a:endParaRPr lang="en-US" altLang="ko-KR" b="1" dirty="0" smtClean="0"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</a:endParaRPr>
          </a:p>
          <a:p>
            <a:pPr algn="ctr">
              <a:spcBef>
                <a:spcPts val="6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속하는 기구이다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.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41" name="Oval 40"/>
          <p:cNvSpPr/>
          <p:nvPr/>
        </p:nvSpPr>
        <p:spPr>
          <a:xfrm>
            <a:off x="5612602" y="1695160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46000">
                <a:schemeClr val="accent3">
                  <a:lumMod val="75000"/>
                </a:schemeClr>
              </a:gs>
              <a:gs pos="90000">
                <a:schemeClr val="accent3">
                  <a:lumMod val="60000"/>
                  <a:lumOff val="40000"/>
                </a:schemeClr>
              </a:gs>
              <a:gs pos="66000">
                <a:schemeClr val="accent3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1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3" name="_x37255224" descr="EMB00000d701433"/>
          <p:cNvPicPr>
            <a:picLocks noChangeAspect="1" noChangeArrowheads="1"/>
          </p:cNvPicPr>
          <p:nvPr/>
        </p:nvPicPr>
        <p:blipFill>
          <a:blip r:embed="rId5" cstate="print"/>
          <a:srcRect r="34619"/>
          <a:stretch>
            <a:fillRect/>
          </a:stretch>
        </p:blipFill>
        <p:spPr bwMode="auto">
          <a:xfrm rot="16200000">
            <a:off x="1061356" y="2187116"/>
            <a:ext cx="3672408" cy="54360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1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25" grpId="0" animBg="1"/>
      <p:bldP spid="29" grpId="0" build="p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3" descr="1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42844" y="1714488"/>
            <a:ext cx="8786874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b="0" dirty="0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  <a:latin typeface="HY크리스탈M" pitchFamily="18" charset="-127"/>
                <a:ea typeface="HY크리스탈M" pitchFamily="18" charset="-127"/>
              </a:rPr>
              <a:t>교황청전교기구 소개</a:t>
            </a:r>
            <a:endParaRPr lang="en-US" sz="4000" b="0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5" name="_x116224448" descr="EMB00000954442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57158" y="642918"/>
            <a:ext cx="785818" cy="785818"/>
          </a:xfrm>
          <a:prstGeom prst="ellipse">
            <a:avLst/>
          </a:prstGeom>
          <a:noFill/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/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553" name="_x20250824" descr="EMB00000aa848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700808"/>
            <a:ext cx="5643602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G_AutoShape 108"/>
          <p:cNvSpPr>
            <a:spLocks noChangeArrowheads="1"/>
          </p:cNvSpPr>
          <p:nvPr/>
        </p:nvSpPr>
        <p:spPr bwMode="gray">
          <a:xfrm>
            <a:off x="1214415" y="1800255"/>
            <a:ext cx="3429024" cy="92869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/>
              </a:gs>
              <a:gs pos="50000">
                <a:schemeClr val="accent6">
                  <a:lumMod val="50000"/>
                </a:schemeClr>
              </a:gs>
              <a:gs pos="100000">
                <a:schemeClr val="accent6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G_Text Box 115"/>
          <p:cNvSpPr txBox="1">
            <a:spLocks noChangeArrowheads="1"/>
          </p:cNvSpPr>
          <p:nvPr/>
        </p:nvSpPr>
        <p:spPr bwMode="gray">
          <a:xfrm>
            <a:off x="1357291" y="1844824"/>
            <a:ext cx="315101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</a:rPr>
              <a:t>연대 기금을 통해 어려운</a:t>
            </a:r>
            <a:endParaRPr lang="en-US" altLang="ko-KR" b="1" dirty="0" smtClean="0"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</a:rPr>
              <a:t>교회를 우선적으로 돕는다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</a:rPr>
              <a:t>.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9" name="Oval 37"/>
          <p:cNvSpPr/>
          <p:nvPr/>
        </p:nvSpPr>
        <p:spPr>
          <a:xfrm>
            <a:off x="1071538" y="1810326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46000">
                <a:schemeClr val="accent6">
                  <a:lumMod val="75000"/>
                </a:schemeClr>
              </a:gs>
              <a:gs pos="90000">
                <a:schemeClr val="accent6">
                  <a:lumMod val="60000"/>
                  <a:lumOff val="40000"/>
                </a:schemeClr>
              </a:gs>
              <a:gs pos="66000">
                <a:schemeClr val="accent6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</a:rPr>
              <a:t>2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build="p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3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b="0" dirty="0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  <a:latin typeface="HY크리스탈M" pitchFamily="18" charset="-127"/>
                <a:ea typeface="HY크리스탈M" pitchFamily="18" charset="-127"/>
              </a:rPr>
              <a:t>교황청전교기구 소개</a:t>
            </a:r>
            <a:endParaRPr lang="en-US" sz="4000" b="0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39" name="_x116224448" descr="EMB00000954442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57158" y="642918"/>
            <a:ext cx="785818" cy="785818"/>
          </a:xfrm>
          <a:prstGeom prst="ellipse">
            <a:avLst/>
          </a:prstGeom>
          <a:noFill/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531" name="_x139157688" descr="EMB00000aa8483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68144" y="1916832"/>
            <a:ext cx="3052258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29" name="_x138879712" descr="EMB00000aa848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356992"/>
            <a:ext cx="326436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2" name="TG_AutoShape 107"/>
          <p:cNvSpPr>
            <a:spLocks noChangeArrowheads="1"/>
          </p:cNvSpPr>
          <p:nvPr/>
        </p:nvSpPr>
        <p:spPr bwMode="gray">
          <a:xfrm>
            <a:off x="1546524" y="1793608"/>
            <a:ext cx="3714776" cy="9079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lumMod val="50000"/>
                </a:schemeClr>
              </a:gs>
              <a:gs pos="100000">
                <a:schemeClr val="accent5"/>
              </a:gs>
            </a:gsLst>
            <a:lin ang="16200000" scaled="1"/>
            <a:tileRect/>
          </a:gradFill>
          <a:ln w="19050">
            <a:solidFill>
              <a:srgbClr val="FFFF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3" name="TG_Text Box 114"/>
          <p:cNvSpPr txBox="1">
            <a:spLocks noChangeArrowheads="1"/>
          </p:cNvSpPr>
          <p:nvPr/>
        </p:nvSpPr>
        <p:spPr bwMode="gray">
          <a:xfrm>
            <a:off x="1903714" y="1852082"/>
            <a:ext cx="3151012" cy="7848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다음_Regular" pitchFamily="2" charset="-127"/>
                <a:ea typeface="다음_Regular" pitchFamily="2" charset="-127"/>
              </a:rPr>
              <a:t>신자들의 선교의식을 높이고</a:t>
            </a:r>
            <a:endParaRPr lang="en-US" altLang="ko-KR" b="1" dirty="0" smtClean="0"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다음_Regular" pitchFamily="2" charset="-127"/>
              <a:ea typeface="다음_Regular" pitchFamily="2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b="1" dirty="0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다음_Regular" pitchFamily="2" charset="-127"/>
                <a:ea typeface="다음_Regular" pitchFamily="2" charset="-127"/>
              </a:rPr>
              <a:t>복음화 활동에 협력하게 한다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다음_Regular" pitchFamily="2" charset="-127"/>
                <a:ea typeface="다음_Regular" pitchFamily="2" charset="-127"/>
              </a:rPr>
              <a:t>.</a:t>
            </a:r>
            <a:endParaRPr lang="en-US" b="1" dirty="0"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45" name="Oval 39"/>
          <p:cNvSpPr/>
          <p:nvPr/>
        </p:nvSpPr>
        <p:spPr>
          <a:xfrm>
            <a:off x="1403648" y="184144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46000">
                <a:schemeClr val="accent5">
                  <a:lumMod val="75000"/>
                </a:schemeClr>
              </a:gs>
              <a:gs pos="90000">
                <a:schemeClr val="accent5">
                  <a:lumMod val="60000"/>
                  <a:lumOff val="40000"/>
                </a:schemeClr>
              </a:gs>
              <a:gs pos="66000">
                <a:schemeClr val="accent5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</a:rPr>
              <a:t>3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</a:endParaRPr>
          </a:p>
        </p:txBody>
      </p:sp>
      <p:pic>
        <p:nvPicPr>
          <p:cNvPr id="11" name="_x85077312" descr="EMB00000da4bb5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789040"/>
            <a:ext cx="2263477" cy="2476926"/>
          </a:xfrm>
          <a:prstGeom prst="ellipse">
            <a:avLst/>
          </a:prstGeom>
          <a:ln>
            <a:noFill/>
          </a:ln>
          <a:effectLst>
            <a:glow rad="101600">
              <a:schemeClr val="tx1">
                <a:alpha val="60000"/>
              </a:schemeClr>
            </a:glow>
            <a:softEdge rad="112500"/>
          </a:effectLst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 build="p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1000100" y="286544"/>
            <a:ext cx="7239000" cy="838200"/>
          </a:xfrm>
        </p:spPr>
        <p:txBody>
          <a:bodyPr>
            <a:normAutofit/>
          </a:bodyPr>
          <a:lstStyle/>
          <a:p>
            <a:r>
              <a:rPr lang="ko-KR" altLang="en-US" sz="3600" dirty="0" smtClean="0">
                <a:latin typeface="다음_Regular" pitchFamily="2" charset="-127"/>
                <a:ea typeface="다음_Regular" pitchFamily="2" charset="-127"/>
              </a:rPr>
              <a:t>기  구  표</a:t>
            </a:r>
            <a:endParaRPr lang="en-US" sz="360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24" name="AutoShape 11"/>
          <p:cNvSpPr>
            <a:spLocks noChangeArrowheads="1"/>
          </p:cNvSpPr>
          <p:nvPr/>
        </p:nvSpPr>
        <p:spPr bwMode="auto">
          <a:xfrm>
            <a:off x="3214678" y="1601748"/>
            <a:ext cx="2714644" cy="755682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57150">
            <a:solidFill>
              <a:schemeClr val="bg2">
                <a:lumMod val="50000"/>
                <a:lumOff val="50000"/>
              </a:schemeClr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marL="381000" indent="-381000" algn="ctr" fontAlgn="base"/>
            <a:r>
              <a:rPr lang="ko-KR" altLang="en-US" sz="2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교황청전교기구</a:t>
            </a:r>
            <a:endParaRPr lang="en-US" altLang="ko-KR" sz="25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marL="381000" indent="-381000" algn="ctr" fontAlgn="base"/>
            <a:r>
              <a:rPr lang="en-US" altLang="ko-KR" sz="1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Pontifical Mission Societies</a:t>
            </a:r>
            <a:endParaRPr lang="ko-KR" altLang="en-US" sz="1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323850" y="2763853"/>
            <a:ext cx="1943100" cy="64770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FF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381000" indent="-381000" algn="ctr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교황청전교회 </a:t>
            </a:r>
            <a:endParaRPr lang="en-US" altLang="ko-KR" sz="1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Pontifical Society for the </a:t>
            </a: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Propagation of the Faith</a:t>
            </a:r>
            <a:endParaRPr lang="ko-KR" altLang="en-US" sz="9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31" name="AutoShape 68"/>
          <p:cNvSpPr>
            <a:spLocks noChangeArrowheads="1"/>
          </p:cNvSpPr>
          <p:nvPr/>
        </p:nvSpPr>
        <p:spPr bwMode="auto">
          <a:xfrm>
            <a:off x="3000364" y="5241170"/>
            <a:ext cx="3286148" cy="1428759"/>
          </a:xfrm>
          <a:prstGeom prst="roundRect">
            <a:avLst>
              <a:gd name="adj" fmla="val 50000"/>
            </a:avLst>
          </a:prstGeom>
          <a:ln w="57150"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ko-KR" altLang="en-US" sz="1800">
              <a:solidFill>
                <a:schemeClr val="bg1"/>
              </a:solidFill>
            </a:endParaRPr>
          </a:p>
        </p:txBody>
      </p:sp>
      <p:sp>
        <p:nvSpPr>
          <p:cNvPr id="32" name="Rectangle 5"/>
          <p:cNvSpPr>
            <a:spLocks noChangeArrowheads="1"/>
          </p:cNvSpPr>
          <p:nvPr/>
        </p:nvSpPr>
        <p:spPr bwMode="gray">
          <a:xfrm>
            <a:off x="3071802" y="5241170"/>
            <a:ext cx="3143272" cy="15001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 anchor="ctr"/>
          <a:lstStyle/>
          <a:p>
            <a:pPr algn="ctr">
              <a:lnSpc>
                <a:spcPct val="200000"/>
              </a:lnSpc>
              <a:defRPr/>
            </a:pPr>
            <a:r>
              <a:rPr lang="ko-KR" altLang="en-US" sz="1300" dirty="0">
                <a:ln w="12700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사단법인 교황청전교 </a:t>
            </a:r>
            <a:r>
              <a:rPr lang="ko-KR" altLang="en-US" sz="1300" dirty="0" smtClean="0">
                <a:ln w="12700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한국지부</a:t>
            </a:r>
            <a:endParaRPr lang="en-US" altLang="ko-KR" sz="1300" dirty="0" smtClean="0">
              <a:ln w="12700"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다음_Regular" pitchFamily="2" charset="-127"/>
              <a:ea typeface="다음_Regular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이사장 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: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변승식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신부</a:t>
            </a:r>
          </a:p>
          <a:p>
            <a:pPr algn="ctr">
              <a:lnSpc>
                <a:spcPct val="150000"/>
              </a:lnSpc>
              <a:defRPr/>
            </a:pP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   이  사 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: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송영호 신부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,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양금주 신부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, </a:t>
            </a:r>
            <a:endParaRPr lang="ko-KR" altLang="en-US" sz="1100" dirty="0" smtClean="0">
              <a:ln w="12700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latin typeface="다음_Regular" pitchFamily="2" charset="-127"/>
              <a:ea typeface="다음_Regular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                이정주 신부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,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허윤진 신부 </a:t>
            </a:r>
          </a:p>
          <a:p>
            <a:pPr algn="ctr">
              <a:lnSpc>
                <a:spcPct val="150000"/>
              </a:lnSpc>
              <a:defRPr/>
            </a:pP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   감  사 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: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신성근 신부</a:t>
            </a:r>
            <a:r>
              <a:rPr lang="en-US" altLang="ko-KR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, </a:t>
            </a:r>
            <a:r>
              <a:rPr lang="ko-KR" altLang="en-US" sz="1100" dirty="0" smtClean="0">
                <a:ln w="127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다음_Regular" pitchFamily="2" charset="-127"/>
                <a:ea typeface="다음_Regular" pitchFamily="2" charset="-127"/>
              </a:rPr>
              <a:t>정병무 회계사</a:t>
            </a:r>
            <a:endParaRPr lang="en-US" altLang="ko-KR" sz="1100" dirty="0" smtClean="0">
              <a:ln w="12700"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다음_Regular" pitchFamily="2" charset="-127"/>
              <a:ea typeface="다음_Regular" pitchFamily="2" charset="-127"/>
            </a:endParaRPr>
          </a:p>
          <a:p>
            <a:pPr algn="ctr"/>
            <a:endParaRPr lang="ko-KR" altLang="en-US" sz="1300" dirty="0">
              <a:ln w="12700"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AutoShape 15"/>
          <p:cNvSpPr>
            <a:spLocks noChangeArrowheads="1"/>
          </p:cNvSpPr>
          <p:nvPr/>
        </p:nvSpPr>
        <p:spPr bwMode="auto">
          <a:xfrm>
            <a:off x="2482850" y="2763853"/>
            <a:ext cx="1944688" cy="64770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FF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381000" indent="-381000" algn="ctr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교황청어린이전교회</a:t>
            </a:r>
            <a:endParaRPr lang="en-US" altLang="ko-KR" sz="1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Pontifical Society </a:t>
            </a: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of the Holy Childhood</a:t>
            </a:r>
            <a:endParaRPr lang="en-US" altLang="ko-KR" sz="9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35" name="AutoShape 15"/>
          <p:cNvSpPr>
            <a:spLocks noChangeArrowheads="1"/>
          </p:cNvSpPr>
          <p:nvPr/>
        </p:nvSpPr>
        <p:spPr bwMode="auto">
          <a:xfrm>
            <a:off x="7091363" y="2763853"/>
            <a:ext cx="1728787" cy="64770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bg2">
                <a:lumMod val="50000"/>
                <a:lumOff val="50000"/>
              </a:schemeClr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381000" indent="-381000" algn="ctr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교황청전교연맹</a:t>
            </a:r>
            <a:endParaRPr lang="en-US" altLang="ko-KR" sz="1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Pontifical </a:t>
            </a: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Missionary Union</a:t>
            </a:r>
            <a:endParaRPr lang="en-US" altLang="ko-KR" sz="9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37" name="AutoShape 15"/>
          <p:cNvSpPr>
            <a:spLocks noChangeArrowheads="1"/>
          </p:cNvSpPr>
          <p:nvPr/>
        </p:nvSpPr>
        <p:spPr bwMode="auto">
          <a:xfrm>
            <a:off x="4716463" y="2763853"/>
            <a:ext cx="2087562" cy="64770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FF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381000" indent="-381000" algn="ctr" fontAlgn="base">
              <a:lnSpc>
                <a:spcPct val="150000"/>
              </a:lnSpc>
            </a:pPr>
            <a:r>
              <a:rPr lang="ko-KR" altLang="en-US" sz="1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교황청베드로사도회</a:t>
            </a:r>
            <a:endParaRPr lang="en-US" altLang="ko-KR" sz="1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Pontifical Society </a:t>
            </a:r>
          </a:p>
          <a:p>
            <a:pPr marL="381000" indent="-381000" algn="ctr" fontAlgn="base"/>
            <a:r>
              <a:rPr lang="en-US" altLang="ko-KR" sz="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Regular" pitchFamily="2" charset="-127"/>
                <a:ea typeface="다음_Regular" pitchFamily="2" charset="-127"/>
              </a:rPr>
              <a:t>of  St.. Peter the Apostle</a:t>
            </a:r>
            <a:endParaRPr lang="ko-KR" altLang="en-US" sz="9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39" name="아래쪽 화살표 68"/>
          <p:cNvSpPr>
            <a:spLocks noChangeArrowheads="1"/>
          </p:cNvSpPr>
          <p:nvPr/>
        </p:nvSpPr>
        <p:spPr bwMode="auto">
          <a:xfrm>
            <a:off x="4355976" y="4725144"/>
            <a:ext cx="431477" cy="51761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/>
            <a:endParaRPr kumimoji="1" lang="ko-KR" altLang="en-US" sz="1800" b="1" baseline="-25000"/>
          </a:p>
        </p:txBody>
      </p:sp>
      <p:cxnSp>
        <p:nvCxnSpPr>
          <p:cNvPr id="40" name="직선 연결선 88"/>
          <p:cNvCxnSpPr>
            <a:cxnSpLocks noChangeShapeType="1"/>
            <a:stCxn id="24" idx="2"/>
            <a:endCxn id="26" idx="0"/>
          </p:cNvCxnSpPr>
          <p:nvPr/>
        </p:nvCxnSpPr>
        <p:spPr bwMode="auto">
          <a:xfrm rot="5400000">
            <a:off x="2730489" y="922341"/>
            <a:ext cx="406423" cy="3276600"/>
          </a:xfrm>
          <a:prstGeom prst="line">
            <a:avLst/>
          </a:prstGeom>
          <a:noFill/>
          <a:ln w="28575" algn="ctr">
            <a:solidFill>
              <a:schemeClr val="bg2">
                <a:lumMod val="50000"/>
                <a:lumOff val="50000"/>
              </a:schemeClr>
            </a:solidFill>
            <a:round/>
            <a:headEnd/>
            <a:tailEnd/>
          </a:ln>
        </p:spPr>
      </p:cxnSp>
      <p:cxnSp>
        <p:nvCxnSpPr>
          <p:cNvPr id="41" name="직선 연결선 90"/>
          <p:cNvCxnSpPr>
            <a:cxnSpLocks noChangeShapeType="1"/>
            <a:stCxn id="24" idx="2"/>
            <a:endCxn id="33" idx="0"/>
          </p:cNvCxnSpPr>
          <p:nvPr/>
        </p:nvCxnSpPr>
        <p:spPr bwMode="auto">
          <a:xfrm rot="5400000">
            <a:off x="3810386" y="2002238"/>
            <a:ext cx="406423" cy="1116806"/>
          </a:xfrm>
          <a:prstGeom prst="line">
            <a:avLst/>
          </a:prstGeom>
          <a:noFill/>
          <a:ln w="28575" algn="ctr">
            <a:solidFill>
              <a:schemeClr val="bg2">
                <a:lumMod val="50000"/>
                <a:lumOff val="50000"/>
              </a:schemeClr>
            </a:solidFill>
            <a:round/>
            <a:headEnd/>
            <a:tailEnd/>
          </a:ln>
        </p:spPr>
      </p:cxnSp>
      <p:cxnSp>
        <p:nvCxnSpPr>
          <p:cNvPr id="42" name="직선 연결선 92"/>
          <p:cNvCxnSpPr>
            <a:cxnSpLocks noChangeShapeType="1"/>
            <a:stCxn id="24" idx="2"/>
            <a:endCxn id="37" idx="0"/>
          </p:cNvCxnSpPr>
          <p:nvPr/>
        </p:nvCxnSpPr>
        <p:spPr bwMode="auto">
          <a:xfrm rot="16200000" flipH="1">
            <a:off x="4962911" y="1966519"/>
            <a:ext cx="406423" cy="1188244"/>
          </a:xfrm>
          <a:prstGeom prst="line">
            <a:avLst/>
          </a:prstGeom>
          <a:noFill/>
          <a:ln w="28575" algn="ctr">
            <a:solidFill>
              <a:schemeClr val="bg2">
                <a:lumMod val="50000"/>
                <a:lumOff val="50000"/>
              </a:schemeClr>
            </a:solidFill>
            <a:round/>
            <a:headEnd/>
            <a:tailEnd/>
          </a:ln>
        </p:spPr>
      </p:cxnSp>
      <p:cxnSp>
        <p:nvCxnSpPr>
          <p:cNvPr id="43" name="직선 연결선 94"/>
          <p:cNvCxnSpPr>
            <a:cxnSpLocks noChangeShapeType="1"/>
            <a:stCxn id="24" idx="2"/>
            <a:endCxn id="35" idx="0"/>
          </p:cNvCxnSpPr>
          <p:nvPr/>
        </p:nvCxnSpPr>
        <p:spPr bwMode="auto">
          <a:xfrm rot="16200000" flipH="1">
            <a:off x="6060667" y="868762"/>
            <a:ext cx="406423" cy="3383757"/>
          </a:xfrm>
          <a:prstGeom prst="line">
            <a:avLst/>
          </a:prstGeom>
          <a:noFill/>
          <a:ln w="28575" algn="ctr">
            <a:solidFill>
              <a:schemeClr val="bg2">
                <a:lumMod val="50000"/>
                <a:lumOff val="50000"/>
              </a:schemeClr>
            </a:solidFill>
            <a:round/>
            <a:headEnd/>
            <a:tailEnd/>
          </a:ln>
        </p:spPr>
      </p:cxnSp>
      <p:cxnSp>
        <p:nvCxnSpPr>
          <p:cNvPr id="44" name="직선 연결선 96"/>
          <p:cNvCxnSpPr>
            <a:cxnSpLocks noChangeShapeType="1"/>
            <a:stCxn id="28" idx="0"/>
          </p:cNvCxnSpPr>
          <p:nvPr/>
        </p:nvCxnSpPr>
        <p:spPr bwMode="auto">
          <a:xfrm flipV="1">
            <a:off x="4612564" y="3429000"/>
            <a:ext cx="3271804" cy="438888"/>
          </a:xfrm>
          <a:prstGeom prst="line">
            <a:avLst/>
          </a:prstGeom>
          <a:noFill/>
          <a:ln w="28575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45" name="직선 연결선 98"/>
          <p:cNvCxnSpPr>
            <a:cxnSpLocks noChangeShapeType="1"/>
            <a:stCxn id="28" idx="0"/>
            <a:endCxn id="37" idx="2"/>
          </p:cNvCxnSpPr>
          <p:nvPr/>
        </p:nvCxnSpPr>
        <p:spPr bwMode="auto">
          <a:xfrm flipV="1">
            <a:off x="4612564" y="3411553"/>
            <a:ext cx="1147680" cy="456335"/>
          </a:xfrm>
          <a:prstGeom prst="line">
            <a:avLst/>
          </a:prstGeom>
          <a:noFill/>
          <a:ln w="28575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46" name="직선 연결선 100"/>
          <p:cNvCxnSpPr>
            <a:cxnSpLocks noChangeShapeType="1"/>
            <a:stCxn id="28" idx="0"/>
            <a:endCxn id="33" idx="2"/>
          </p:cNvCxnSpPr>
          <p:nvPr/>
        </p:nvCxnSpPr>
        <p:spPr bwMode="auto">
          <a:xfrm flipH="1" flipV="1">
            <a:off x="3455194" y="3411553"/>
            <a:ext cx="1157370" cy="456335"/>
          </a:xfrm>
          <a:prstGeom prst="line">
            <a:avLst/>
          </a:prstGeom>
          <a:noFill/>
          <a:ln w="28575" algn="ctr">
            <a:solidFill>
              <a:srgbClr val="FFFF00"/>
            </a:solidFill>
            <a:round/>
            <a:headEnd/>
            <a:tailEnd/>
          </a:ln>
        </p:spPr>
      </p:cxnSp>
      <p:cxnSp>
        <p:nvCxnSpPr>
          <p:cNvPr id="47" name="직선 연결선 102"/>
          <p:cNvCxnSpPr>
            <a:cxnSpLocks noChangeShapeType="1"/>
            <a:stCxn id="28" idx="0"/>
            <a:endCxn id="26" idx="2"/>
          </p:cNvCxnSpPr>
          <p:nvPr/>
        </p:nvCxnSpPr>
        <p:spPr bwMode="auto">
          <a:xfrm flipH="1" flipV="1">
            <a:off x="1295400" y="3411553"/>
            <a:ext cx="3317164" cy="456335"/>
          </a:xfrm>
          <a:prstGeom prst="line">
            <a:avLst/>
          </a:prstGeom>
          <a:noFill/>
          <a:ln w="28575" algn="ctr">
            <a:solidFill>
              <a:srgbClr val="FFFF00"/>
            </a:solidFill>
            <a:round/>
            <a:headEnd/>
            <a:tailEnd/>
          </a:ln>
        </p:spPr>
      </p:cxnSp>
      <p:pic>
        <p:nvPicPr>
          <p:cNvPr id="118" name="_x116224448" descr="EMB00000954442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57158" y="642918"/>
            <a:ext cx="785818" cy="785818"/>
          </a:xfrm>
          <a:prstGeom prst="ellipse">
            <a:avLst/>
          </a:prstGeom>
          <a:noFill/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/>
        </p:spPr>
      </p:pic>
      <p:sp>
        <p:nvSpPr>
          <p:cNvPr id="28" name="AutoShape 38"/>
          <p:cNvSpPr>
            <a:spLocks noChangeArrowheads="1"/>
          </p:cNvSpPr>
          <p:nvPr/>
        </p:nvSpPr>
        <p:spPr bwMode="auto">
          <a:xfrm>
            <a:off x="2996944" y="3867888"/>
            <a:ext cx="3231240" cy="857256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</a:schemeClr>
          </a:solidFill>
          <a:ln w="57150">
            <a:solidFill>
              <a:srgbClr val="FFFF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ko-KR" altLang="en-US" sz="1800">
              <a:solidFill>
                <a:schemeClr val="bg1"/>
              </a:solidFill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2996944" y="3848112"/>
            <a:ext cx="3231240" cy="86677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 anchor="ctr"/>
          <a:lstStyle/>
          <a:p>
            <a:pPr marL="381000" indent="-381000" algn="ctr" fontAlgn="base"/>
            <a:r>
              <a:rPr lang="ko-KR" altLang="en-US" sz="1700" b="1" dirty="0" smtClean="0">
                <a:solidFill>
                  <a:srgbClr val="002060"/>
                </a:solidFill>
                <a:latin typeface="다음_SemiBold" pitchFamily="2" charset="-127"/>
                <a:ea typeface="다음_SemiBold" pitchFamily="2" charset="-127"/>
              </a:rPr>
              <a:t>교황청전교기구 한국지부</a:t>
            </a:r>
            <a:endParaRPr lang="en-US" altLang="ko-KR" sz="1700" b="1" dirty="0">
              <a:solidFill>
                <a:srgbClr val="002060"/>
              </a:solidFill>
              <a:latin typeface="다음_SemiBold" pitchFamily="2" charset="-127"/>
              <a:ea typeface="다음_SemiBold" pitchFamily="2" charset="-127"/>
            </a:endParaRPr>
          </a:p>
          <a:p>
            <a:pPr marL="381000" indent="-381000" algn="ctr" fontAlgn="base"/>
            <a:r>
              <a:rPr lang="en-US" altLang="ko-KR" sz="1300" dirty="0">
                <a:latin typeface="다음_SemiBold" pitchFamily="2" charset="-127"/>
                <a:ea typeface="다음_SemiBold" pitchFamily="2" charset="-127"/>
              </a:rPr>
              <a:t>Pontifical Mission Societies Korea</a:t>
            </a:r>
            <a:endParaRPr lang="en-US" altLang="ko-KR" sz="1300" b="1" dirty="0">
              <a:latin typeface="다음_SemiBold" pitchFamily="2" charset="-127"/>
              <a:ea typeface="다음_SemiBold" pitchFamily="2" charset="-127"/>
            </a:endParaRPr>
          </a:p>
          <a:p>
            <a:pPr marL="381000" indent="-381000" algn="ctr" fontAlgn="base"/>
            <a:r>
              <a:rPr lang="ko-KR" altLang="en-US" sz="1200" b="1" dirty="0">
                <a:solidFill>
                  <a:srgbClr val="92D050"/>
                </a:solidFill>
                <a:latin typeface="다음_SemiBold" pitchFamily="2" charset="-127"/>
                <a:ea typeface="다음_SemiBold" pitchFamily="2" charset="-127"/>
              </a:rPr>
              <a:t>지부장 </a:t>
            </a:r>
            <a:r>
              <a:rPr lang="en-US" altLang="ko-KR" sz="1200" b="1" dirty="0">
                <a:solidFill>
                  <a:srgbClr val="92D050"/>
                </a:solidFill>
                <a:latin typeface="다음_SemiBold" pitchFamily="2" charset="-127"/>
                <a:ea typeface="다음_SemiBold" pitchFamily="2" charset="-127"/>
              </a:rPr>
              <a:t>: </a:t>
            </a:r>
            <a:r>
              <a:rPr lang="ko-KR" altLang="en-US" sz="1200" b="1" dirty="0">
                <a:solidFill>
                  <a:srgbClr val="92D050"/>
                </a:solidFill>
                <a:latin typeface="다음_SemiBold" pitchFamily="2" charset="-127"/>
                <a:ea typeface="다음_SemiBold" pitchFamily="2" charset="-127"/>
              </a:rPr>
              <a:t>변승식 요한 </a:t>
            </a:r>
            <a:r>
              <a:rPr lang="ko-KR" altLang="en-US" sz="1200" b="1" dirty="0" err="1">
                <a:solidFill>
                  <a:srgbClr val="92D050"/>
                </a:solidFill>
                <a:latin typeface="다음_SemiBold" pitchFamily="2" charset="-127"/>
                <a:ea typeface="다음_SemiBold" pitchFamily="2" charset="-127"/>
              </a:rPr>
              <a:t>보스코</a:t>
            </a:r>
            <a:r>
              <a:rPr lang="ko-KR" altLang="en-US" sz="1200" b="1" dirty="0">
                <a:solidFill>
                  <a:srgbClr val="92D050"/>
                </a:solidFill>
                <a:latin typeface="다음_SemiBold" pitchFamily="2" charset="-127"/>
                <a:ea typeface="다음_SemiBold" pitchFamily="2" charset="-127"/>
              </a:rPr>
              <a:t>  신부</a:t>
            </a: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build="allAtOnce" animBg="1"/>
      <p:bldP spid="26" grpId="0" build="allAtOnce" animBg="1"/>
      <p:bldP spid="31" grpId="0" animBg="1"/>
      <p:bldP spid="32" grpId="0" build="p"/>
      <p:bldP spid="33" grpId="0" build="allAtOnce" animBg="1"/>
      <p:bldP spid="35" grpId="0" build="allAtOnce" animBg="1"/>
      <p:bldP spid="37" grpId="0" build="allAtOnce" animBg="1"/>
      <p:bldP spid="39" grpId="0" animBg="1"/>
      <p:bldP spid="28" grpId="0" animBg="1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37"/>
          <p:cNvSpPr>
            <a:spLocks noGrp="1"/>
          </p:cNvSpPr>
          <p:nvPr>
            <p:ph type="title"/>
          </p:nvPr>
        </p:nvSpPr>
        <p:spPr>
          <a:xfrm>
            <a:off x="785786" y="285728"/>
            <a:ext cx="7239000" cy="838200"/>
          </a:xfrm>
        </p:spPr>
        <p:txBody>
          <a:bodyPr>
            <a:normAutofit/>
          </a:bodyPr>
          <a:lstStyle/>
          <a:p>
            <a:r>
              <a:rPr lang="ko-KR" altLang="en-US" sz="4000" b="0" dirty="0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  <a:latin typeface="HY크리스탈M" pitchFamily="18" charset="-127"/>
                <a:ea typeface="HY크리스탈M" pitchFamily="18" charset="-127"/>
              </a:rPr>
              <a:t>연  혁</a:t>
            </a:r>
            <a:endParaRPr lang="en-US" sz="4000" b="0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  <a:latin typeface="HY크리스탈M" pitchFamily="18" charset="-127"/>
              <a:ea typeface="HY크리스탈M" pitchFamily="18" charset="-127"/>
            </a:endParaRPr>
          </a:p>
        </p:txBody>
      </p:sp>
      <p:pic>
        <p:nvPicPr>
          <p:cNvPr id="85" name="_x116224448" descr="EMB00000954442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57158" y="642918"/>
            <a:ext cx="785818" cy="785818"/>
          </a:xfrm>
          <a:prstGeom prst="ellipse">
            <a:avLst/>
          </a:prstGeom>
          <a:noFill/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bliqueBottomLeft"/>
            <a:lightRig rig="threePt" dir="t"/>
          </a:scene3d>
          <a:sp3d/>
        </p:spPr>
      </p:pic>
      <p:pic>
        <p:nvPicPr>
          <p:cNvPr id="42" name="_x82847256" descr="EMB0000108422a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19899">
            <a:off x="794480" y="1945933"/>
            <a:ext cx="1341342" cy="15209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perspectiveHeroicExtremeRightFacing"/>
            <a:lightRig rig="threePt" dir="t"/>
          </a:scene3d>
        </p:spPr>
      </p:pic>
      <p:sp>
        <p:nvSpPr>
          <p:cNvPr id="41" name="TextBox 40"/>
          <p:cNvSpPr txBox="1"/>
          <p:nvPr/>
        </p:nvSpPr>
        <p:spPr>
          <a:xfrm rot="16200000">
            <a:off x="2224728" y="1513777"/>
            <a:ext cx="1238159" cy="1728190"/>
          </a:xfrm>
          <a:prstGeom prst="rect">
            <a:avLst/>
          </a:prstGeom>
          <a:noFill/>
        </p:spPr>
        <p:txBody>
          <a:bodyPr vert="vert" wrap="square">
            <a:spAutoFit/>
            <a:scene3d>
              <a:camera prst="orthographicFront">
                <a:rot lat="0" lon="21299999" rev="0"/>
              </a:camera>
              <a:lightRig rig="threePt" dir="t"/>
            </a:scene3d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lang="en-US" altLang="ko-KR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1966</a:t>
            </a:r>
            <a:r>
              <a:rPr lang="ko-KR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년 </a:t>
            </a:r>
            <a:endParaRPr lang="en-US" altLang="ko-KR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 </a:t>
            </a:r>
            <a:r>
              <a:rPr lang="ko-KR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교황청전교기구</a:t>
            </a:r>
            <a:endParaRPr lang="en-US" altLang="ko-KR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 </a:t>
            </a:r>
            <a:r>
              <a:rPr lang="ko-KR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한국지부 설립 </a:t>
            </a:r>
            <a:endParaRPr lang="ko-KR" alt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pic>
        <p:nvPicPr>
          <p:cNvPr id="57" name="_x103739056" descr="EMB0000108422a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99208">
            <a:off x="233066" y="3737702"/>
            <a:ext cx="3397093" cy="276285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8" name="TextBox 47"/>
          <p:cNvSpPr txBox="1"/>
          <p:nvPr/>
        </p:nvSpPr>
        <p:spPr>
          <a:xfrm rot="16200000">
            <a:off x="3745826" y="4543167"/>
            <a:ext cx="933910" cy="2305897"/>
          </a:xfrm>
          <a:prstGeom prst="rect">
            <a:avLst/>
          </a:prstGeom>
          <a:noFill/>
        </p:spPr>
        <p:txBody>
          <a:bodyPr vert="vert" wrap="square">
            <a:spAutoFit/>
            <a:scene3d>
              <a:camera prst="orthographicFront">
                <a:rot lat="0" lon="21299999" rev="0"/>
              </a:camera>
              <a:lightRig rig="threePt" dir="t"/>
            </a:scene3d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2010</a:t>
            </a: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년</a:t>
            </a:r>
            <a:endParaRPr lang="en-US" altLang="ko-KR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사단법인 설립 </a:t>
            </a:r>
            <a:endParaRPr lang="ko-KR" altLang="en-US" sz="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pic>
        <p:nvPicPr>
          <p:cNvPr id="10" name="Picture 6" descr="C:\Documents and Settings\Administrator\바탕 화면\10.13_6\1.붉은 노을이 새해\12.26 파워포인트 작업\png\내용3\화살표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3387333" flipV="1">
            <a:off x="2502710" y="3531464"/>
            <a:ext cx="2174949" cy="694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37"/>
          <p:cNvSpPr/>
          <p:nvPr/>
        </p:nvSpPr>
        <p:spPr>
          <a:xfrm>
            <a:off x="3995936" y="4941168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46000">
                <a:schemeClr val="accent6">
                  <a:lumMod val="75000"/>
                </a:schemeClr>
              </a:gs>
              <a:gs pos="90000">
                <a:schemeClr val="accent6">
                  <a:lumMod val="60000"/>
                  <a:lumOff val="40000"/>
                </a:schemeClr>
              </a:gs>
              <a:gs pos="66000">
                <a:schemeClr val="accent6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</a:rPr>
              <a:t>2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16" name="Oval 40"/>
          <p:cNvSpPr/>
          <p:nvPr/>
        </p:nvSpPr>
        <p:spPr>
          <a:xfrm>
            <a:off x="2123767" y="1844824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46000">
                <a:schemeClr val="accent3">
                  <a:lumMod val="75000"/>
                </a:schemeClr>
              </a:gs>
              <a:gs pos="90000">
                <a:schemeClr val="accent3">
                  <a:lumMod val="60000"/>
                  <a:lumOff val="40000"/>
                </a:schemeClr>
              </a:gs>
              <a:gs pos="66000">
                <a:schemeClr val="accent3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1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" name="Picture 6" descr="C:\Documents and Settings\Administrator\바탕 화면\10.13_6\1.붉은 노을이 새해\12.26 파워포인트 작업\png\내용3\화살표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682833" flipV="1">
            <a:off x="4863033" y="5465234"/>
            <a:ext cx="1901175" cy="824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val 39"/>
          <p:cNvSpPr/>
          <p:nvPr/>
        </p:nvSpPr>
        <p:spPr>
          <a:xfrm>
            <a:off x="5868144" y="4437112"/>
            <a:ext cx="360000" cy="360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46000">
                <a:schemeClr val="accent5">
                  <a:lumMod val="75000"/>
                </a:schemeClr>
              </a:gs>
              <a:gs pos="90000">
                <a:schemeClr val="accent5">
                  <a:lumMod val="60000"/>
                  <a:lumOff val="40000"/>
                </a:schemeClr>
              </a:gs>
              <a:gs pos="66000">
                <a:schemeClr val="accent5">
                  <a:lumMod val="75000"/>
                </a:schemeClr>
              </a:gs>
            </a:gsLst>
            <a:lin ang="2700000" scaled="1"/>
            <a:tileRect/>
          </a:gradFill>
          <a:ln w="19050">
            <a:noFill/>
          </a:ln>
          <a:effectLst>
            <a:outerShdw blurRad="50800" dist="165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65100" h="165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</a:rPr>
              <a:t>3</a:t>
            </a:r>
            <a:endParaRPr lang="en-US" sz="24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868144" y="4355248"/>
            <a:ext cx="3078088" cy="1233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3</a:t>
            </a: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월 </a:t>
            </a: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25</a:t>
            </a: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일 변승식 신부</a:t>
            </a:r>
            <a:endParaRPr lang="en-US" altLang="ko-KR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(</a:t>
            </a: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현 주교회의 사무국장</a:t>
            </a:r>
            <a:r>
              <a:rPr lang="en-US" altLang="ko-K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)</a:t>
            </a: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를 </a:t>
            </a:r>
            <a:endParaRPr lang="en-US" altLang="ko-KR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rPr>
              <a:t>지부장으로  임명</a:t>
            </a:r>
            <a:endParaRPr lang="ko-KR" altLang="en-US" sz="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83241696" descr="EMB00000d701437"/>
          <p:cNvPicPr>
            <a:picLocks noChangeAspect="1" noChangeArrowheads="1"/>
          </p:cNvPicPr>
          <p:nvPr/>
        </p:nvPicPr>
        <p:blipFill>
          <a:blip r:embed="rId7" cstate="print"/>
          <a:srcRect l="7211"/>
          <a:stretch>
            <a:fillRect/>
          </a:stretch>
        </p:blipFill>
        <p:spPr bwMode="auto">
          <a:xfrm rot="16200000">
            <a:off x="5708728" y="1110552"/>
            <a:ext cx="2448272" cy="362878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1" grpId="0" build="p"/>
      <p:bldP spid="48" grpId="0" build="p"/>
      <p:bldP spid="14" grpId="0" animBg="1"/>
      <p:bldP spid="16" grpId="0" animBg="1"/>
      <p:bldP spid="15" grpId="0" animBg="1"/>
      <p:bldP spid="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79648" y="4800600"/>
            <a:ext cx="7924800" cy="932544"/>
          </a:xfrm>
          <a:noFill/>
        </p:spPr>
        <p:txBody>
          <a:bodyPr vert="horz" anchor="t">
            <a:noAutofit/>
          </a:bodyPr>
          <a:lstStyle/>
          <a:p>
            <a:r>
              <a:rPr lang="en-US" sz="6000" dirty="0">
                <a:ln w="11430"/>
                <a:gradFill>
                  <a:gsLst>
                    <a:gs pos="0">
                      <a:schemeClr val="tx2"/>
                    </a:gs>
                    <a:gs pos="45000">
                      <a:schemeClr val="tx2">
                        <a:lumMod val="75000"/>
                      </a:schemeClr>
                    </a:gs>
                    <a:gs pos="7700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Y크리스탈M" pitchFamily="18" charset="-127"/>
                <a:ea typeface="HY크리스탈M" pitchFamily="18" charset="-127"/>
              </a:rPr>
              <a:t>Thank You!</a:t>
            </a:r>
          </a:p>
        </p:txBody>
      </p:sp>
      <p:pic>
        <p:nvPicPr>
          <p:cNvPr id="6" name="그림 3" descr="1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57554" y="1484784"/>
            <a:ext cx="2294566" cy="2301406"/>
          </a:xfrm>
          <a:prstGeom prst="ellipse">
            <a:avLst/>
          </a:prstGeom>
          <a:noFill/>
          <a:ln w="9525">
            <a:solidFill>
              <a:schemeClr val="tx1">
                <a:lumMod val="95000"/>
              </a:schemeClr>
            </a:solidFill>
            <a:prstDash val="sysDot"/>
            <a:miter lim="800000"/>
            <a:headEnd/>
            <a:tailEnd/>
          </a:ln>
        </p:spPr>
      </p:pic>
      <p:pic>
        <p:nvPicPr>
          <p:cNvPr id="7" name="_x116224448" descr="EMB00000954442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0632" r="10703" b="16069"/>
          <a:stretch>
            <a:fillRect/>
          </a:stretch>
        </p:blipFill>
        <p:spPr bwMode="auto">
          <a:xfrm>
            <a:off x="3857620" y="1974938"/>
            <a:ext cx="1357322" cy="1382624"/>
          </a:xfrm>
          <a:prstGeom prst="ellipse">
            <a:avLst/>
          </a:prstGeom>
          <a:noFill/>
          <a:ln>
            <a:solidFill>
              <a:schemeClr val="bg2">
                <a:lumMod val="90000"/>
                <a:lumOff val="1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bliqueTopRight"/>
            <a:lightRig rig="threePt" dir="t"/>
          </a:scene3d>
          <a:sp3d>
            <a:bevelT prst="angle"/>
          </a:sp3d>
        </p:spPr>
      </p:pic>
      <p:sp>
        <p:nvSpPr>
          <p:cNvPr id="9" name="Subtitle 4"/>
          <p:cNvSpPr>
            <a:spLocks noGrp="1"/>
          </p:cNvSpPr>
          <p:nvPr>
            <p:ph type="subTitle" idx="1"/>
          </p:nvPr>
        </p:nvSpPr>
        <p:spPr bwMode="black">
          <a:xfrm>
            <a:off x="803105" y="5589240"/>
            <a:ext cx="7441303" cy="457200"/>
          </a:xfrm>
        </p:spPr>
        <p:txBody>
          <a:bodyPr>
            <a:noAutofit/>
          </a:bodyPr>
          <a:lstStyle/>
          <a:p>
            <a:pPr marL="381000" indent="-381000" fontAlgn="base">
              <a:lnSpc>
                <a:spcPct val="150000"/>
              </a:lnSpc>
            </a:pPr>
            <a:r>
              <a:rPr lang="en-US" altLang="ko-KR" sz="2000" dirty="0" smtClean="0">
                <a:latin typeface="+mj-ea"/>
                <a:ea typeface="+mj-ea"/>
              </a:rPr>
              <a:t>Pontifical Mission Societies</a:t>
            </a:r>
            <a:endParaRPr lang="en-US" altLang="ko-KR" sz="2000" dirty="0">
              <a:latin typeface="+mj-ea"/>
              <a:ea typeface="+mj-ea"/>
            </a:endParaRPr>
          </a:p>
        </p:txBody>
      </p:sp>
    </p:spTree>
  </p:cSld>
  <p:clrMapOvr>
    <a:masterClrMapping/>
  </p:clrMapOvr>
  <p:transition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9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127TGpx_luxury">
  <a:themeElements>
    <a:clrScheme name="Custom 437">
      <a:dk1>
        <a:srgbClr val="000000"/>
      </a:dk1>
      <a:lt1>
        <a:srgbClr val="FFFFFF"/>
      </a:lt1>
      <a:dk2>
        <a:srgbClr val="424000"/>
      </a:dk2>
      <a:lt2>
        <a:srgbClr val="E1E0B6"/>
      </a:lt2>
      <a:accent1>
        <a:srgbClr val="9B9D39"/>
      </a:accent1>
      <a:accent2>
        <a:srgbClr val="6D893F"/>
      </a:accent2>
      <a:accent3>
        <a:srgbClr val="6AA4BE"/>
      </a:accent3>
      <a:accent4>
        <a:srgbClr val="6668AE"/>
      </a:accent4>
      <a:accent5>
        <a:srgbClr val="9E84AA"/>
      </a:accent5>
      <a:accent6>
        <a:srgbClr val="EC8718"/>
      </a:accent6>
      <a:hlink>
        <a:srgbClr val="C18243"/>
      </a:hlink>
      <a:folHlink>
        <a:srgbClr val="81A3A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P127TGpx_luxury</Template>
  <TotalTime>720</TotalTime>
  <Words>157</Words>
  <Application>Microsoft Office PowerPoint</Application>
  <PresentationFormat>화면 슬라이드 쇼(4:3)</PresentationFormat>
  <Paragraphs>55</Paragraphs>
  <Slides>7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P127TGpx_luxury</vt:lpstr>
      <vt:lpstr>교황청전교기구</vt:lpstr>
      <vt:lpstr>교황청전교기구는</vt:lpstr>
      <vt:lpstr>교황청전교기구 소개</vt:lpstr>
      <vt:lpstr>교황청전교기구 소개</vt:lpstr>
      <vt:lpstr>기  구  표</vt:lpstr>
      <vt:lpstr>연  혁</vt:lpstr>
      <vt:lpstr>Thank You!</vt:lpstr>
    </vt:vector>
  </TitlesOfParts>
  <Company>대한민국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교황청전교기구</dc:title>
  <dc:creator>Korean</dc:creator>
  <cp:lastModifiedBy>루시아 수녀</cp:lastModifiedBy>
  <cp:revision>79</cp:revision>
  <dcterms:created xsi:type="dcterms:W3CDTF">2012-05-12T08:24:16Z</dcterms:created>
  <dcterms:modified xsi:type="dcterms:W3CDTF">2012-06-20T08:25:19Z</dcterms:modified>
</cp:coreProperties>
</file>